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tomsphere profil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971800" y="0"/>
            <a:ext cx="6477000" cy="6858000"/>
          </a:xfrm>
          <a:prstGeom prst="rect">
            <a:avLst/>
          </a:prstGeom>
          <a:noFill/>
        </p:spPr>
      </p:pic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6477000" y="16002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H="1">
            <a:off x="5486400" y="38100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V="1">
            <a:off x="5410200" y="4495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85139">
            <a:off x="4267200" y="762000"/>
            <a:ext cx="5762625" cy="5248275"/>
          </a:xfrm>
          <a:prstGeom prst="rect">
            <a:avLst/>
          </a:prstGeom>
          <a:noFill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2438400" cy="3533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ensity Altitude chart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33600" y="0"/>
            <a:ext cx="8229600" cy="5867400"/>
          </a:xfrm>
          <a:prstGeom prst="rect">
            <a:avLst/>
          </a:prstGeom>
          <a:noFill/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981200" y="5791200"/>
            <a:ext cx="8118475" cy="737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In Class Quiz.</a:t>
            </a:r>
            <a:endParaRPr lang="en-US" sz="1400">
              <a:latin typeface="Times New Roman" panose="02020603050405020304" pitchFamily="18" charset="0"/>
            </a:endParaRPr>
          </a:p>
          <a:p>
            <a:r>
              <a:rPr lang="en-US" sz="1400">
                <a:latin typeface="Times New Roman" panose="02020603050405020304" pitchFamily="18" charset="0"/>
              </a:rPr>
              <a:t>Using the density altitude chart, what is the density altitude if the altimeter reads 5000ft with 28.30 in.Hg in the</a:t>
            </a:r>
            <a:endParaRPr lang="en-US" sz="1400">
              <a:latin typeface="Times New Roman" panose="02020603050405020304" pitchFamily="18" charset="0"/>
            </a:endParaRPr>
          </a:p>
          <a:p>
            <a:r>
              <a:rPr lang="en-US" sz="1400">
                <a:latin typeface="Times New Roman" panose="02020603050405020304" pitchFamily="18" charset="0"/>
              </a:rPr>
              <a:t>Pressure window and the true outside air temperature is 90 F?</a:t>
            </a:r>
            <a:endParaRPr 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WPS Presentation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Bright Sablah</cp:lastModifiedBy>
  <cp:revision>1</cp:revision>
  <dcterms:created xsi:type="dcterms:W3CDTF">2021-06-03T13:33:31Z</dcterms:created>
  <dcterms:modified xsi:type="dcterms:W3CDTF">2021-06-03T13:33:32Z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